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4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2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76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0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3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8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5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06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Dels 90 fins avui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a-ES" dirty="0" smtClean="0"/>
              <a:t>Arc Angel </a:t>
            </a:r>
            <a:r>
              <a:rPr lang="ca-ES" dirty="0" err="1" smtClean="0"/>
              <a:t>Chua</a:t>
            </a:r>
            <a:r>
              <a:rPr lang="ca-ES" dirty="0" smtClean="0"/>
              <a:t> i Leila Medina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9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Estils més representatius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Mainstream</a:t>
            </a:r>
            <a:r>
              <a:rPr lang="ca-ES" dirty="0" smtClean="0"/>
              <a:t> (Pop): terme que s’utilitza per designar els pensaments, gusts o preferències predominants en un moment determinat en una societat. Pren rellevància en els estudis mediàtics actuals al reflectir els efectes dels medis de comunicació de masses sobre la societat contemporània</a:t>
            </a:r>
          </a:p>
          <a:p>
            <a:r>
              <a:rPr lang="ca-ES" dirty="0" smtClean="0"/>
              <a:t>Rock: És un gènere musical contemporani encaminat a englobar cadascun dels diversos gèneres musicals derivats del rock n’ roll. També es un estil musical que evolucionarà a partir del blues.</a:t>
            </a:r>
          </a:p>
          <a:p>
            <a:r>
              <a:rPr lang="ca-ES" dirty="0" err="1" smtClean="0"/>
              <a:t>Indie</a:t>
            </a:r>
            <a:r>
              <a:rPr lang="ca-ES" dirty="0" smtClean="0"/>
              <a:t>: És caracteritzat per una independència dels corrents musicals més estesos. Amb un enfocament autònom i un cert nivell de plantejament de </a:t>
            </a:r>
            <a:r>
              <a:rPr lang="ca-ES" dirty="0" smtClean="0">
                <a:solidFill>
                  <a:srgbClr val="FF0000"/>
                </a:solidFill>
              </a:rPr>
              <a:t>“fes-ho tu mateix”</a:t>
            </a:r>
          </a:p>
        </p:txBody>
      </p:sp>
    </p:spTree>
    <p:extLst>
      <p:ext uri="{BB962C8B-B14F-4D97-AF65-F5344CB8AC3E}">
        <p14:creationId xmlns:p14="http://schemas.microsoft.com/office/powerpoint/2010/main" val="235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dirty="0" smtClean="0"/>
              <a:t>Intèrprets destacats de cada gènere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POP </a:t>
            </a:r>
            <a:r>
              <a:rPr lang="ca-ES" dirty="0" smtClean="0">
                <a:sym typeface="Wingdings" panose="05000000000000000000" pitchFamily="2" charset="2"/>
              </a:rPr>
              <a:t> </a:t>
            </a:r>
            <a:r>
              <a:rPr lang="ca-ES" dirty="0" err="1" smtClean="0">
                <a:sym typeface="Wingdings" panose="05000000000000000000" pitchFamily="2" charset="2"/>
              </a:rPr>
              <a:t>Shawn</a:t>
            </a:r>
            <a:r>
              <a:rPr lang="ca-ES" dirty="0" smtClean="0">
                <a:sym typeface="Wingdings" panose="05000000000000000000" pitchFamily="2" charset="2"/>
              </a:rPr>
              <a:t> Peter </a:t>
            </a:r>
            <a:r>
              <a:rPr lang="ca-ES" dirty="0" err="1" smtClean="0">
                <a:sym typeface="Wingdings" panose="05000000000000000000" pitchFamily="2" charset="2"/>
              </a:rPr>
              <a:t>Raul</a:t>
            </a:r>
            <a:r>
              <a:rPr lang="ca-ES" dirty="0" smtClean="0">
                <a:sym typeface="Wingdings" panose="05000000000000000000" pitchFamily="2" charset="2"/>
              </a:rPr>
              <a:t> Mendes</a:t>
            </a:r>
          </a:p>
          <a:p>
            <a:pPr marL="0" indent="0">
              <a:buNone/>
            </a:pPr>
            <a:endParaRPr lang="ca-ES" dirty="0" smtClean="0">
              <a:sym typeface="Wingdings" panose="05000000000000000000" pitchFamily="2" charset="2"/>
            </a:endParaRPr>
          </a:p>
          <a:p>
            <a:r>
              <a:rPr lang="ca-ES" dirty="0" smtClean="0">
                <a:sym typeface="Wingdings" panose="05000000000000000000" pitchFamily="2" charset="2"/>
              </a:rPr>
              <a:t>ROCK  Red Hot </a:t>
            </a:r>
            <a:r>
              <a:rPr lang="ca-ES" dirty="0" err="1" smtClean="0">
                <a:sym typeface="Wingdings" panose="05000000000000000000" pitchFamily="2" charset="2"/>
              </a:rPr>
              <a:t>Chili</a:t>
            </a:r>
            <a:r>
              <a:rPr lang="ca-ES" dirty="0" smtClean="0">
                <a:sym typeface="Wingdings" panose="05000000000000000000" pitchFamily="2" charset="2"/>
              </a:rPr>
              <a:t> Peppers &amp; Green Day</a:t>
            </a:r>
          </a:p>
          <a:p>
            <a:pPr marL="0" indent="0">
              <a:buNone/>
            </a:pPr>
            <a:endParaRPr lang="ca-E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dirty="0" smtClean="0">
              <a:sym typeface="Wingdings" panose="05000000000000000000" pitchFamily="2" charset="2"/>
            </a:endParaRPr>
          </a:p>
          <a:p>
            <a:r>
              <a:rPr lang="ca-ES" dirty="0" smtClean="0">
                <a:sym typeface="Wingdings" panose="05000000000000000000" pitchFamily="2" charset="2"/>
              </a:rPr>
              <a:t>INDIE  </a:t>
            </a:r>
            <a:r>
              <a:rPr lang="ca-ES" dirty="0" err="1" smtClean="0">
                <a:sym typeface="Wingdings" panose="05000000000000000000" pitchFamily="2" charset="2"/>
              </a:rPr>
              <a:t>Coldplay</a:t>
            </a:r>
            <a:endParaRPr lang="ca-ES" dirty="0" smtClean="0">
              <a:sym typeface="Wingdings" panose="05000000000000000000" pitchFamily="2" charset="2"/>
            </a:endParaRPr>
          </a:p>
          <a:p>
            <a:endParaRPr lang="ca-ES" dirty="0" smtClean="0">
              <a:sym typeface="Wingdings" panose="05000000000000000000" pitchFamily="2" charset="2"/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6" y="1667813"/>
            <a:ext cx="2305318" cy="17289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88" y="1608570"/>
            <a:ext cx="2369712" cy="19123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17" y="4163216"/>
            <a:ext cx="2943894" cy="15455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65801"/>
            <a:ext cx="2945103" cy="18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Característiques musicals d’un estil i un cantant destacat</a:t>
            </a:r>
            <a:endParaRPr lang="ca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Pop: </a:t>
            </a:r>
          </a:p>
          <a:p>
            <a:pPr marL="0" indent="0">
              <a:buNone/>
            </a:pPr>
            <a:r>
              <a:rPr lang="ca-ES" dirty="0" smtClean="0"/>
              <a:t>Un enfocament en cançons individuals o senzills (singles), en lloc d’obres extenses o àlbums; l’objectiu d’atraure un púbic general, en lloc de dirigir-se a una </a:t>
            </a:r>
            <a:r>
              <a:rPr lang="ca-ES" dirty="0" err="1" smtClean="0"/>
              <a:t>sub</a:t>
            </a:r>
            <a:r>
              <a:rPr lang="ca-ES" dirty="0" smtClean="0"/>
              <a:t>-cultura i ideologia; una preferència que l’artesania per sobre de qualitats formals artístiques; cert èmfasi en l’enregistrament, producció i tecnologia, abans que l’actuació en viu; i una tendència a reflectir les tendències existents en lloc dels desenvolupaments progressius. </a:t>
            </a:r>
          </a:p>
          <a:p>
            <a:pPr marL="0" indent="0">
              <a:buNone/>
            </a:pPr>
            <a:r>
              <a:rPr lang="ca-ES" dirty="0" smtClean="0"/>
              <a:t>Els cantants que hem escollit han estat </a:t>
            </a:r>
            <a:r>
              <a:rPr lang="ca-ES" sz="3200" dirty="0" err="1" smtClean="0"/>
              <a:t>Shawn</a:t>
            </a:r>
            <a:r>
              <a:rPr lang="ca-ES" sz="3200" dirty="0" smtClean="0"/>
              <a:t> Mendes, Bruno Mars &amp; Ed </a:t>
            </a:r>
            <a:r>
              <a:rPr lang="ca-ES" sz="3200" dirty="0" err="1" smtClean="0"/>
              <a:t>Sheeran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35221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Tema lletres de les cançons escollides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Els temes de les lletres normalment són sobre la vida en general, però més específicament l’amor i desamor.</a:t>
            </a:r>
          </a:p>
          <a:p>
            <a:r>
              <a:rPr lang="ca-ES" dirty="0" err="1" smtClean="0"/>
              <a:t>Shawn</a:t>
            </a:r>
            <a:r>
              <a:rPr lang="ca-ES" dirty="0" smtClean="0"/>
              <a:t> Mendes:</a:t>
            </a:r>
          </a:p>
          <a:p>
            <a:pPr>
              <a:buFontTx/>
              <a:buChar char="-"/>
            </a:pPr>
            <a:r>
              <a:rPr lang="ca-ES" dirty="0" err="1" smtClean="0"/>
              <a:t>Stitches</a:t>
            </a:r>
            <a:endParaRPr lang="ca-ES" dirty="0"/>
          </a:p>
          <a:p>
            <a:pPr>
              <a:buFontTx/>
              <a:buChar char="-"/>
            </a:pPr>
            <a:r>
              <a:rPr lang="ca-ES" dirty="0" smtClean="0"/>
              <a:t>The </a:t>
            </a:r>
            <a:r>
              <a:rPr lang="ca-ES" dirty="0" err="1" smtClean="0"/>
              <a:t>weight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smtClean="0"/>
              <a:t>I </a:t>
            </a:r>
            <a:r>
              <a:rPr lang="ca-ES" dirty="0" err="1" smtClean="0"/>
              <a:t>know</a:t>
            </a:r>
            <a:r>
              <a:rPr lang="ca-ES" dirty="0" smtClean="0"/>
              <a:t> </a:t>
            </a:r>
            <a:r>
              <a:rPr lang="ca-ES" dirty="0" err="1" smtClean="0"/>
              <a:t>what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 </a:t>
            </a:r>
            <a:r>
              <a:rPr lang="ca-ES" dirty="0" err="1" smtClean="0"/>
              <a:t>did</a:t>
            </a:r>
            <a:r>
              <a:rPr lang="ca-ES" dirty="0" smtClean="0"/>
              <a:t> </a:t>
            </a:r>
            <a:r>
              <a:rPr lang="ca-ES" dirty="0" err="1" smtClean="0"/>
              <a:t>last</a:t>
            </a:r>
            <a:r>
              <a:rPr lang="ca-ES" dirty="0" smtClean="0"/>
              <a:t> </a:t>
            </a:r>
            <a:r>
              <a:rPr lang="ca-ES" dirty="0" err="1" smtClean="0"/>
              <a:t>summer</a:t>
            </a:r>
            <a:endParaRPr lang="ca-ES" dirty="0"/>
          </a:p>
          <a:p>
            <a:pPr>
              <a:buFontTx/>
              <a:buChar char="-"/>
            </a:pPr>
            <a:r>
              <a:rPr lang="ca-ES" dirty="0" err="1" smtClean="0"/>
              <a:t>Lights</a:t>
            </a:r>
            <a:r>
              <a:rPr lang="ca-ES" dirty="0" smtClean="0"/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1304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Ed </a:t>
            </a:r>
            <a:r>
              <a:rPr lang="ca-ES" dirty="0" err="1" smtClean="0"/>
              <a:t>sheeran</a:t>
            </a:r>
            <a:r>
              <a:rPr lang="ca-ES" dirty="0"/>
              <a:t> </a:t>
            </a:r>
            <a:r>
              <a:rPr lang="ca-ES" dirty="0" smtClean="0"/>
              <a:t>&amp; </a:t>
            </a:r>
            <a:r>
              <a:rPr lang="ca-ES" dirty="0" err="1" smtClean="0"/>
              <a:t>bruno</a:t>
            </a:r>
            <a:r>
              <a:rPr lang="ca-ES" dirty="0" smtClean="0"/>
              <a:t> mars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Aquí posem més exemples de cançons pop:</a:t>
            </a:r>
          </a:p>
          <a:p>
            <a:pPr marL="0" indent="0">
              <a:buNone/>
            </a:pPr>
            <a:r>
              <a:rPr lang="ca-ES" dirty="0" smtClean="0"/>
              <a:t>Ed </a:t>
            </a:r>
            <a:r>
              <a:rPr lang="ca-ES" dirty="0" err="1" smtClean="0"/>
              <a:t>Sheeran</a:t>
            </a:r>
            <a:r>
              <a:rPr lang="ca-ES" dirty="0" smtClean="0"/>
              <a:t>:                                          Bruno Mars:</a:t>
            </a:r>
          </a:p>
          <a:p>
            <a:pPr>
              <a:buFontTx/>
              <a:buChar char="-"/>
            </a:pPr>
            <a:r>
              <a:rPr lang="ca-ES" dirty="0" err="1" smtClean="0"/>
              <a:t>Happier</a:t>
            </a:r>
            <a:r>
              <a:rPr lang="ca-ES" dirty="0" smtClean="0"/>
              <a:t>                                           - </a:t>
            </a:r>
            <a:r>
              <a:rPr lang="ca-ES" dirty="0" err="1" smtClean="0"/>
              <a:t>That’s</a:t>
            </a:r>
            <a:r>
              <a:rPr lang="ca-ES" dirty="0" smtClean="0"/>
              <a:t> </a:t>
            </a:r>
            <a:r>
              <a:rPr lang="ca-ES" dirty="0" err="1" smtClean="0"/>
              <a:t>what</a:t>
            </a:r>
            <a:r>
              <a:rPr lang="ca-ES" dirty="0" smtClean="0"/>
              <a:t> I </a:t>
            </a:r>
            <a:r>
              <a:rPr lang="ca-ES" dirty="0" err="1" smtClean="0"/>
              <a:t>like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err="1" smtClean="0"/>
              <a:t>How</a:t>
            </a:r>
            <a:r>
              <a:rPr lang="ca-ES" dirty="0" smtClean="0"/>
              <a:t> </a:t>
            </a:r>
            <a:r>
              <a:rPr lang="ca-ES" dirty="0" err="1" smtClean="0"/>
              <a:t>would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 </a:t>
            </a:r>
            <a:r>
              <a:rPr lang="ca-ES" dirty="0" err="1" smtClean="0"/>
              <a:t>feel</a:t>
            </a:r>
            <a:r>
              <a:rPr lang="ca-ES" dirty="0" smtClean="0"/>
              <a:t>                       - </a:t>
            </a:r>
            <a:r>
              <a:rPr lang="ca-ES" dirty="0" err="1" smtClean="0"/>
              <a:t>When</a:t>
            </a:r>
            <a:r>
              <a:rPr lang="ca-ES" dirty="0" smtClean="0"/>
              <a:t> I </a:t>
            </a:r>
            <a:r>
              <a:rPr lang="ca-ES" dirty="0" err="1" smtClean="0"/>
              <a:t>was</a:t>
            </a:r>
            <a:r>
              <a:rPr lang="ca-ES" dirty="0" smtClean="0"/>
              <a:t> </a:t>
            </a:r>
            <a:r>
              <a:rPr lang="ca-ES" dirty="0" err="1" smtClean="0"/>
              <a:t>your</a:t>
            </a:r>
            <a:r>
              <a:rPr lang="ca-ES" dirty="0" smtClean="0"/>
              <a:t> </a:t>
            </a:r>
            <a:r>
              <a:rPr lang="ca-ES" dirty="0" err="1" smtClean="0"/>
              <a:t>man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err="1" smtClean="0"/>
              <a:t>Perfect</a:t>
            </a:r>
            <a:r>
              <a:rPr lang="ca-ES" dirty="0" smtClean="0"/>
              <a:t>                                             - 24K </a:t>
            </a:r>
            <a:r>
              <a:rPr lang="ca-ES" dirty="0" err="1" smtClean="0"/>
              <a:t>magic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err="1" smtClean="0"/>
              <a:t>Castle</a:t>
            </a:r>
            <a:r>
              <a:rPr lang="ca-ES" dirty="0" smtClean="0"/>
              <a:t> on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Hill</a:t>
            </a:r>
            <a:r>
              <a:rPr lang="ca-ES" dirty="0" smtClean="0"/>
              <a:t>                             - </a:t>
            </a:r>
            <a:r>
              <a:rPr lang="ca-ES" dirty="0" err="1" smtClean="0"/>
              <a:t>Runaway</a:t>
            </a:r>
            <a:r>
              <a:rPr lang="ca-ES" dirty="0" smtClean="0"/>
              <a:t> </a:t>
            </a:r>
            <a:r>
              <a:rPr lang="ca-ES" dirty="0" err="1" smtClean="0"/>
              <a:t>baby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smtClean="0"/>
              <a:t>Galway </a:t>
            </a:r>
            <a:r>
              <a:rPr lang="ca-ES" dirty="0" err="1" smtClean="0"/>
              <a:t>girl</a:t>
            </a:r>
            <a:r>
              <a:rPr lang="ca-ES" dirty="0" smtClean="0"/>
              <a:t>                                      - </a:t>
            </a:r>
            <a:r>
              <a:rPr lang="ca-ES" dirty="0" err="1" smtClean="0"/>
              <a:t>Versace</a:t>
            </a:r>
            <a:r>
              <a:rPr lang="ca-ES" dirty="0" smtClean="0"/>
              <a:t> on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floor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491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Premis i curiositats:</a:t>
            </a:r>
            <a:br>
              <a:rPr lang="ca-ES" dirty="0" smtClean="0"/>
            </a:br>
            <a:r>
              <a:rPr lang="ca-ES" dirty="0" smtClean="0"/>
              <a:t> </a:t>
            </a:r>
            <a:r>
              <a:rPr lang="ca-ES" dirty="0" err="1" smtClean="0"/>
              <a:t>Shawn</a:t>
            </a:r>
            <a:r>
              <a:rPr lang="ca-ES" dirty="0" smtClean="0"/>
              <a:t> </a:t>
            </a:r>
            <a:r>
              <a:rPr lang="ca-ES" dirty="0" err="1" smtClean="0"/>
              <a:t>mendes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Shawn</a:t>
            </a:r>
            <a:r>
              <a:rPr lang="ca-ES" dirty="0" smtClean="0"/>
              <a:t> Mendes ha guanyat 24 premis, com: </a:t>
            </a:r>
          </a:p>
          <a:p>
            <a:pPr>
              <a:buFontTx/>
              <a:buChar char="-"/>
            </a:pPr>
            <a:r>
              <a:rPr lang="ca-ES" dirty="0" smtClean="0"/>
              <a:t>Millor single</a:t>
            </a:r>
          </a:p>
          <a:p>
            <a:pPr>
              <a:buFontTx/>
              <a:buChar char="-"/>
            </a:pPr>
            <a:r>
              <a:rPr lang="ca-ES" dirty="0" smtClean="0"/>
              <a:t>Millor artista internacional</a:t>
            </a:r>
          </a:p>
          <a:p>
            <a:pPr>
              <a:buFontTx/>
              <a:buChar char="-"/>
            </a:pPr>
            <a:r>
              <a:rPr lang="ca-ES" dirty="0"/>
              <a:t>M</a:t>
            </a:r>
            <a:r>
              <a:rPr lang="ca-ES" dirty="0" smtClean="0"/>
              <a:t>illor artista masculí</a:t>
            </a:r>
          </a:p>
          <a:p>
            <a:pPr marL="0" indent="0">
              <a:buNone/>
            </a:pPr>
            <a:r>
              <a:rPr lang="ca-ES" dirty="0"/>
              <a:t>H</a:t>
            </a:r>
            <a:r>
              <a:rPr lang="ca-ES" dirty="0" smtClean="0"/>
              <a:t>a quedat nominat a 74 premis, com:</a:t>
            </a:r>
          </a:p>
          <a:p>
            <a:pPr>
              <a:buFontTx/>
              <a:buChar char="-"/>
            </a:pPr>
            <a:r>
              <a:rPr lang="ca-ES" dirty="0" smtClean="0"/>
              <a:t>Millors fans</a:t>
            </a:r>
          </a:p>
          <a:p>
            <a:pPr>
              <a:buFontTx/>
              <a:buChar char="-"/>
            </a:pPr>
            <a:r>
              <a:rPr lang="ca-ES" dirty="0" smtClean="0"/>
              <a:t>Millor artista revelació</a:t>
            </a:r>
          </a:p>
          <a:p>
            <a:pPr>
              <a:buFontTx/>
              <a:buChar char="-"/>
            </a:pPr>
            <a:r>
              <a:rPr lang="ca-ES" dirty="0" err="1" smtClean="0"/>
              <a:t>Hit</a:t>
            </a:r>
            <a:r>
              <a:rPr lang="ca-ES" dirty="0" smtClean="0"/>
              <a:t> preferit...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29" y="2057401"/>
            <a:ext cx="2995246" cy="27895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02" y="4418609"/>
            <a:ext cx="3270161" cy="21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Premis i curiositats:</a:t>
            </a:r>
            <a:br>
              <a:rPr lang="ca-ES" dirty="0" smtClean="0"/>
            </a:br>
            <a:r>
              <a:rPr lang="ca-ES" dirty="0" err="1" smtClean="0"/>
              <a:t>ed</a:t>
            </a:r>
            <a:r>
              <a:rPr lang="ca-ES" dirty="0" smtClean="0"/>
              <a:t> </a:t>
            </a:r>
            <a:r>
              <a:rPr lang="ca-ES" dirty="0" err="1" smtClean="0"/>
              <a:t>sheeran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Ed </a:t>
            </a:r>
            <a:r>
              <a:rPr lang="ca-ES" dirty="0" err="1"/>
              <a:t>sheeran</a:t>
            </a:r>
            <a:r>
              <a:rPr lang="ca-ES" dirty="0"/>
              <a:t> ha guanyat 44 premis, </a:t>
            </a:r>
            <a:r>
              <a:rPr lang="ca-ES" dirty="0" smtClean="0"/>
              <a:t>com:</a:t>
            </a:r>
          </a:p>
          <a:p>
            <a:pPr>
              <a:buFontTx/>
              <a:buChar char="-"/>
            </a:pPr>
            <a:r>
              <a:rPr lang="ca-ES" dirty="0" smtClean="0"/>
              <a:t>Artista </a:t>
            </a:r>
            <a:r>
              <a:rPr lang="ca-ES" dirty="0"/>
              <a:t>britànic de </a:t>
            </a:r>
            <a:r>
              <a:rPr lang="ca-ES" dirty="0" smtClean="0"/>
              <a:t>l’any </a:t>
            </a:r>
          </a:p>
          <a:p>
            <a:pPr>
              <a:buFontTx/>
              <a:buChar char="-"/>
            </a:pPr>
            <a:r>
              <a:rPr lang="ca-ES" dirty="0"/>
              <a:t>À</a:t>
            </a:r>
            <a:r>
              <a:rPr lang="ca-ES" dirty="0" smtClean="0"/>
              <a:t>lbum </a:t>
            </a:r>
            <a:r>
              <a:rPr lang="ca-ES" dirty="0"/>
              <a:t>de </a:t>
            </a:r>
            <a:r>
              <a:rPr lang="ca-ES" dirty="0" smtClean="0"/>
              <a:t>l’any</a:t>
            </a:r>
          </a:p>
          <a:p>
            <a:pPr>
              <a:buFontTx/>
              <a:buChar char="-"/>
            </a:pPr>
            <a:r>
              <a:rPr lang="ca-ES" dirty="0"/>
              <a:t>M</a:t>
            </a:r>
            <a:r>
              <a:rPr lang="ca-ES" dirty="0" smtClean="0"/>
              <a:t>illor </a:t>
            </a:r>
            <a:r>
              <a:rPr lang="ca-ES" dirty="0"/>
              <a:t>artista pop/rock </a:t>
            </a:r>
            <a:r>
              <a:rPr lang="ca-ES" dirty="0" smtClean="0"/>
              <a:t>masculí</a:t>
            </a:r>
            <a:endParaRPr lang="ca-ES" dirty="0"/>
          </a:p>
          <a:p>
            <a:pPr marL="0" indent="0">
              <a:buNone/>
            </a:pPr>
            <a:r>
              <a:rPr lang="ca-ES" dirty="0"/>
              <a:t>H</a:t>
            </a:r>
            <a:r>
              <a:rPr lang="ca-ES" dirty="0" smtClean="0"/>
              <a:t>a </a:t>
            </a:r>
            <a:r>
              <a:rPr lang="ca-ES" dirty="0"/>
              <a:t>quedat nominat a</a:t>
            </a:r>
            <a:r>
              <a:rPr lang="ca-ES" dirty="0" smtClean="0"/>
              <a:t> </a:t>
            </a:r>
            <a:r>
              <a:rPr lang="ca-ES" dirty="0"/>
              <a:t>104 premis, </a:t>
            </a:r>
            <a:r>
              <a:rPr lang="ca-ES" dirty="0" smtClean="0"/>
              <a:t>com:</a:t>
            </a:r>
          </a:p>
          <a:p>
            <a:pPr>
              <a:buFontTx/>
              <a:buChar char="-"/>
            </a:pPr>
            <a:r>
              <a:rPr lang="ca-ES" dirty="0" smtClean="0"/>
              <a:t>Best </a:t>
            </a:r>
            <a:r>
              <a:rPr lang="ca-ES" dirty="0" err="1"/>
              <a:t>Song</a:t>
            </a:r>
            <a:r>
              <a:rPr lang="ca-ES" dirty="0"/>
              <a:t> </a:t>
            </a:r>
            <a:r>
              <a:rPr lang="ca-ES" dirty="0" err="1"/>
              <a:t>Written</a:t>
            </a:r>
            <a:r>
              <a:rPr lang="ca-ES" dirty="0"/>
              <a:t> for Visual </a:t>
            </a:r>
            <a:r>
              <a:rPr lang="ca-ES" dirty="0" smtClean="0"/>
              <a:t>Media</a:t>
            </a:r>
          </a:p>
          <a:p>
            <a:pPr>
              <a:buFontTx/>
              <a:buChar char="-"/>
            </a:pPr>
            <a:r>
              <a:rPr lang="ca-ES" dirty="0" smtClean="0"/>
              <a:t>Best </a:t>
            </a:r>
            <a:r>
              <a:rPr lang="ca-ES" dirty="0"/>
              <a:t>New </a:t>
            </a:r>
            <a:r>
              <a:rPr lang="ca-ES" dirty="0" smtClean="0"/>
              <a:t>Artist</a:t>
            </a:r>
          </a:p>
          <a:p>
            <a:pPr>
              <a:buFontTx/>
              <a:buChar char="-"/>
            </a:pPr>
            <a:r>
              <a:rPr lang="ca-ES" dirty="0" err="1" smtClean="0"/>
              <a:t>Song</a:t>
            </a:r>
            <a:r>
              <a:rPr lang="ca-ES" dirty="0" smtClean="0"/>
              <a:t> </a:t>
            </a:r>
            <a:r>
              <a:rPr lang="ca-ES" dirty="0"/>
              <a:t>Of The </a:t>
            </a:r>
            <a:r>
              <a:rPr lang="ca-ES" dirty="0" err="1"/>
              <a:t>Year</a:t>
            </a:r>
            <a:r>
              <a:rPr lang="ca-ES" dirty="0"/>
              <a:t>...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2050" name="Picture 2" descr="Resultat d'imatges de ed sheeran aw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3" y="2307859"/>
            <a:ext cx="3411873" cy="40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Premis i curiositats:</a:t>
            </a:r>
            <a:br>
              <a:rPr lang="ca-ES" dirty="0" smtClean="0"/>
            </a:br>
            <a:r>
              <a:rPr lang="ca-ES" dirty="0" err="1" smtClean="0"/>
              <a:t>bruno</a:t>
            </a:r>
            <a:r>
              <a:rPr lang="ca-ES" dirty="0" smtClean="0"/>
              <a:t> mars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Bruno Mars ha guanyat 73 premis, </a:t>
            </a:r>
            <a:r>
              <a:rPr lang="ca-ES" dirty="0" smtClean="0"/>
              <a:t>com:</a:t>
            </a:r>
          </a:p>
          <a:p>
            <a:pPr>
              <a:buFontTx/>
              <a:buChar char="-"/>
            </a:pPr>
            <a:r>
              <a:rPr lang="ca-ES" dirty="0" smtClean="0"/>
              <a:t>Most </a:t>
            </a:r>
            <a:r>
              <a:rPr lang="ca-ES" dirty="0" err="1"/>
              <a:t>P</a:t>
            </a:r>
            <a:r>
              <a:rPr lang="ca-ES" dirty="0" err="1" smtClean="0"/>
              <a:t>erformed</a:t>
            </a:r>
            <a:r>
              <a:rPr lang="ca-ES" dirty="0" smtClean="0"/>
              <a:t> </a:t>
            </a:r>
            <a:r>
              <a:rPr lang="ca-ES" dirty="0" err="1"/>
              <a:t>S</a:t>
            </a:r>
            <a:r>
              <a:rPr lang="ca-ES" dirty="0" err="1" smtClean="0"/>
              <a:t>ongs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err="1" smtClean="0"/>
              <a:t>Song</a:t>
            </a:r>
            <a:r>
              <a:rPr lang="ca-ES" dirty="0" smtClean="0"/>
              <a:t> Of The </a:t>
            </a:r>
            <a:r>
              <a:rPr lang="ca-ES" dirty="0" err="1" smtClean="0"/>
              <a:t>Year</a:t>
            </a:r>
            <a:r>
              <a:rPr lang="ca-ES" dirty="0" smtClean="0"/>
              <a:t> </a:t>
            </a:r>
          </a:p>
          <a:p>
            <a:pPr>
              <a:buFontTx/>
              <a:buChar char="-"/>
            </a:pPr>
            <a:r>
              <a:rPr lang="ca-ES" dirty="0" smtClean="0"/>
              <a:t>Top Rap </a:t>
            </a:r>
            <a:r>
              <a:rPr lang="ca-ES" dirty="0" err="1" smtClean="0"/>
              <a:t>Song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Ha quedat nominat a 244 premis, com:</a:t>
            </a:r>
          </a:p>
          <a:p>
            <a:pPr>
              <a:buFontTx/>
              <a:buChar char="-"/>
            </a:pPr>
            <a:r>
              <a:rPr lang="ca-ES" dirty="0" err="1" smtClean="0"/>
              <a:t>Favorite</a:t>
            </a:r>
            <a:r>
              <a:rPr lang="ca-ES" dirty="0" smtClean="0"/>
              <a:t> Male Music Artist</a:t>
            </a:r>
          </a:p>
          <a:p>
            <a:pPr>
              <a:buFontTx/>
              <a:buChar char="-"/>
            </a:pPr>
            <a:r>
              <a:rPr lang="ca-ES" dirty="0" smtClean="0"/>
              <a:t>Single Of The </a:t>
            </a:r>
            <a:r>
              <a:rPr lang="ca-ES" dirty="0" err="1" smtClean="0"/>
              <a:t>Year</a:t>
            </a:r>
            <a:endParaRPr lang="ca-ES" dirty="0" smtClean="0"/>
          </a:p>
          <a:p>
            <a:pPr>
              <a:buFontTx/>
              <a:buChar char="-"/>
            </a:pPr>
            <a:r>
              <a:rPr lang="ca-ES" dirty="0" err="1" smtClean="0"/>
              <a:t>Collaboration</a:t>
            </a:r>
            <a:r>
              <a:rPr lang="ca-ES" dirty="0" smtClean="0"/>
              <a:t> Of The </a:t>
            </a:r>
            <a:r>
              <a:rPr lang="ca-ES" dirty="0" err="1" smtClean="0"/>
              <a:t>Year</a:t>
            </a:r>
            <a:endParaRPr lang="ca-ES" dirty="0" smtClean="0"/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                                      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17" y="2194560"/>
            <a:ext cx="3068903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7016</TotalTime>
  <Words>466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Estela de condensación</vt:lpstr>
      <vt:lpstr>Dels 90 fins avui</vt:lpstr>
      <vt:lpstr>Estils més representatius</vt:lpstr>
      <vt:lpstr>Intèrprets destacats de cada gènere</vt:lpstr>
      <vt:lpstr>Característiques musicals d’un estil i un cantant destacat</vt:lpstr>
      <vt:lpstr>Tema lletres de les cançons escollides</vt:lpstr>
      <vt:lpstr>Ed sheeran &amp; bruno mars</vt:lpstr>
      <vt:lpstr>Premis i curiositats:  Shawn mendes</vt:lpstr>
      <vt:lpstr>Premis i curiositats: ed sheeran</vt:lpstr>
      <vt:lpstr>Premis i curiositats: bruno mars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Dels 90 fins avui</dc:title>
  <dc:creator>alumne</dc:creator>
  <cp:lastModifiedBy>alumne</cp:lastModifiedBy>
  <cp:revision>14</cp:revision>
  <dcterms:created xsi:type="dcterms:W3CDTF">2017-05-11T13:25:56Z</dcterms:created>
  <dcterms:modified xsi:type="dcterms:W3CDTF">2017-05-16T10:22:51Z</dcterms:modified>
</cp:coreProperties>
</file>